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C9EDED-CD3C-4B71-9D79-D6F36B6E068B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F2642D-7A1A-4491-AAB2-001673CF7E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Noll Joseph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Unique Meals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Okrahoma</a:t>
            </a:r>
            <a:r>
              <a:rPr lang="en-US" dirty="0" smtClean="0"/>
              <a:t> Fried Rice</a:t>
            </a:r>
            <a:endParaRPr lang="en-US" dirty="0"/>
          </a:p>
        </p:txBody>
      </p:sp>
      <p:pic>
        <p:nvPicPr>
          <p:cNvPr id="4" name="Content Placeholder 3" descr="fried-okra-pineapple-chutne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93243" y="1447800"/>
            <a:ext cx="3414713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Bourbon Chicken</a:t>
            </a:r>
            <a:endParaRPr lang="en-US" dirty="0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2514600"/>
            <a:ext cx="3928900" cy="262879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</TotalTime>
  <Words>11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Unique Meals</vt:lpstr>
      <vt:lpstr>Okrahoma Fried Rice</vt:lpstr>
      <vt:lpstr>Bourbon Chicken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Meals</dc:title>
  <dc:creator>JNF034</dc:creator>
  <cp:lastModifiedBy>JNF034</cp:lastModifiedBy>
  <cp:revision>1</cp:revision>
  <dcterms:created xsi:type="dcterms:W3CDTF">2013-05-08T18:31:35Z</dcterms:created>
  <dcterms:modified xsi:type="dcterms:W3CDTF">2013-05-08T18:36:25Z</dcterms:modified>
</cp:coreProperties>
</file>